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8" r:id="rId2"/>
    <p:sldId id="269" r:id="rId3"/>
    <p:sldId id="304" r:id="rId4"/>
    <p:sldId id="302" r:id="rId5"/>
    <p:sldId id="305" r:id="rId6"/>
    <p:sldId id="307" r:id="rId7"/>
    <p:sldId id="306" r:id="rId8"/>
    <p:sldId id="308" r:id="rId9"/>
    <p:sldId id="310" r:id="rId10"/>
    <p:sldId id="311" r:id="rId11"/>
    <p:sldId id="263" r:id="rId12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14"/>
      <p:bold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等线" panose="02010600030101010101" charset="-122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楷体" panose="02010609060101010101" pitchFamily="49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6E8C"/>
    <a:srgbClr val="62C5DC"/>
    <a:srgbClr val="313332"/>
    <a:srgbClr val="919191"/>
    <a:srgbClr val="7BA9CA"/>
    <a:srgbClr val="F2F2F2"/>
    <a:srgbClr val="508EFF"/>
    <a:srgbClr val="BB9F7A"/>
    <a:srgbClr val="649788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6318" autoAdjust="0"/>
  </p:normalViewPr>
  <p:slideViewPr>
    <p:cSldViewPr snapToGrid="0" showGuides="1">
      <p:cViewPr varScale="1">
        <p:scale>
          <a:sx n="109" d="100"/>
          <a:sy n="109" d="100"/>
        </p:scale>
        <p:origin x="123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A1EDFE-7ED5-4691-BA54-593A79869F11}" type="doc">
      <dgm:prSet loTypeId="urn:microsoft.com/office/officeart/2005/8/layout/orgChart1#2" loCatId="hierarchy" qsTypeId="urn:microsoft.com/office/officeart/2005/8/quickstyle/simple1#2" qsCatId="simple" csTypeId="urn:microsoft.com/office/officeart/2005/8/colors/accent1_2#2" csCatId="accent1" phldr="1"/>
      <dgm:spPr/>
      <dgm:t>
        <a:bodyPr/>
        <a:lstStyle/>
        <a:p>
          <a:endParaRPr lang="zh-CN" altLang="en-US"/>
        </a:p>
      </dgm:t>
    </dgm:pt>
    <dgm:pt modelId="{D81BF407-2942-40C5-9392-572B5AC59CC1}">
      <dgm:prSet phldrT="[文本]" custT="1"/>
      <dgm:spPr>
        <a:solidFill>
          <a:srgbClr val="466E8C"/>
        </a:solidFill>
        <a:ln>
          <a:noFill/>
        </a:ln>
      </dgm:spPr>
      <dgm:t>
        <a:bodyPr/>
        <a:lstStyle/>
        <a:p>
          <a:r>
            <a:rPr lang="zh-CN" altLang="en-US" sz="2000" b="1" dirty="0">
              <a:ea typeface="楷体_GB2312" panose="02010609030101010101" pitchFamily="49" charset="-122"/>
            </a:rPr>
            <a:t>红灯变绿灯</a:t>
          </a:r>
        </a:p>
      </dgm:t>
    </dgm:pt>
    <dgm:pt modelId="{1C279F7E-B53F-4DC7-A2F1-1FACE605F7B9}" type="parTrans" cxnId="{C4AB5992-9535-42FC-B99B-A5DDD5B30A21}">
      <dgm:prSet/>
      <dgm:spPr/>
      <dgm:t>
        <a:bodyPr/>
        <a:lstStyle/>
        <a:p>
          <a:endParaRPr lang="zh-CN" altLang="en-US"/>
        </a:p>
      </dgm:t>
    </dgm:pt>
    <dgm:pt modelId="{E875E706-B924-4A75-800F-2C00628D582B}" type="sibTrans" cxnId="{C4AB5992-9535-42FC-B99B-A5DDD5B30A21}">
      <dgm:prSet/>
      <dgm:spPr/>
      <dgm:t>
        <a:bodyPr/>
        <a:lstStyle/>
        <a:p>
          <a:endParaRPr lang="zh-CN" altLang="en-US"/>
        </a:p>
      </dgm:t>
    </dgm:pt>
    <dgm:pt modelId="{100530E3-B8F0-4681-A12C-3625B642BA80}">
      <dgm:prSet phldrT="[文本]" custT="1"/>
      <dgm:spPr>
        <a:solidFill>
          <a:srgbClr val="466E8C"/>
        </a:solidFill>
        <a:ln>
          <a:noFill/>
        </a:ln>
      </dgm:spPr>
      <dgm:t>
        <a:bodyPr/>
        <a:lstStyle/>
        <a:p>
          <a:r>
            <a:rPr lang="zh-CN" altLang="en-US" sz="2000" b="1" dirty="0">
              <a:ea typeface="楷体_GB2312" panose="02010609030101010101" pitchFamily="49" charset="-122"/>
            </a:rPr>
            <a:t>红灯变亮</a:t>
          </a:r>
        </a:p>
      </dgm:t>
    </dgm:pt>
    <dgm:pt modelId="{DF5F90FC-651D-4418-BFD7-09EBB85B1D9F}" type="parTrans" cxnId="{D3AB9BA3-5B38-4F68-AB5B-D8003D3E107E}">
      <dgm:prSet/>
      <dgm:spPr/>
      <dgm:t>
        <a:bodyPr/>
        <a:lstStyle/>
        <a:p>
          <a:endParaRPr lang="zh-CN" altLang="en-US"/>
        </a:p>
      </dgm:t>
    </dgm:pt>
    <dgm:pt modelId="{08C7DCAB-C2F3-4414-8E3F-97E11E16FBA5}" type="sibTrans" cxnId="{D3AB9BA3-5B38-4F68-AB5B-D8003D3E107E}">
      <dgm:prSet/>
      <dgm:spPr/>
      <dgm:t>
        <a:bodyPr/>
        <a:lstStyle/>
        <a:p>
          <a:endParaRPr lang="zh-CN" altLang="en-US"/>
        </a:p>
      </dgm:t>
    </dgm:pt>
    <dgm:pt modelId="{41353B5E-CE1B-465F-B6B6-CC0CF3849516}">
      <dgm:prSet phldrT="[文本]" phldr="0" custT="1"/>
      <dgm:spPr>
        <a:solidFill>
          <a:srgbClr val="466E8C"/>
        </a:solidFill>
        <a:ln>
          <a:noFill/>
        </a:ln>
      </dgm:spPr>
      <dgm:t>
        <a:bodyPr vert="horz" wrap="square"/>
        <a:lstStyle/>
        <a:p>
          <a:pPr>
            <a:lnSpc>
              <a:spcPct val="12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b="1" kern="1200" dirty="0">
              <a:ea typeface="楷体_GB2312" panose="02010609030101010101" pitchFamily="49" charset="-122"/>
            </a:rPr>
            <a:t>红灯</a:t>
          </a:r>
          <a:r>
            <a:rPr lang="zh-CN" altLang="en-US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持续显示</a:t>
          </a:r>
          <a:r>
            <a:rPr lang="en-US" altLang="zh-CN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15</a:t>
          </a:r>
          <a:r>
            <a:rPr lang="en-US" altLang="zh-CN" sz="1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 </a:t>
          </a:r>
          <a:r>
            <a:rPr lang="en-US" altLang="zh-CN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s</a:t>
          </a:r>
          <a:endParaRPr lang="zh-CN" altLang="en-US" sz="2000" b="1" kern="1200" dirty="0">
            <a:solidFill>
              <a:schemeClr val="bg1"/>
            </a:solidFill>
            <a:latin typeface="楷体_GB2312" panose="02010609030101010101" pitchFamily="49" charset="-122"/>
            <a:ea typeface="楷体_GB2312" panose="02010609030101010101" pitchFamily="49" charset="-122"/>
            <a:cs typeface="+mn-cs"/>
          </a:endParaRPr>
        </a:p>
      </dgm:t>
    </dgm:pt>
    <dgm:pt modelId="{FC9202F8-C7CA-473A-8066-8CAA74AF0C2B}" type="parTrans" cxnId="{78439403-987A-4071-8DFD-5B3CBCCAC651}">
      <dgm:prSet/>
      <dgm:spPr/>
      <dgm:t>
        <a:bodyPr/>
        <a:lstStyle/>
        <a:p>
          <a:endParaRPr lang="zh-CN" altLang="en-US"/>
        </a:p>
      </dgm:t>
    </dgm:pt>
    <dgm:pt modelId="{229A4286-05E9-4D79-A3B1-ADAAE4518F74}" type="sibTrans" cxnId="{78439403-987A-4071-8DFD-5B3CBCCAC651}">
      <dgm:prSet/>
      <dgm:spPr/>
      <dgm:t>
        <a:bodyPr/>
        <a:lstStyle/>
        <a:p>
          <a:endParaRPr lang="zh-CN" altLang="en-US"/>
        </a:p>
      </dgm:t>
    </dgm:pt>
    <dgm:pt modelId="{9E9F23BE-0E73-4ACD-B63F-CEEC9476A2FE}">
      <dgm:prSet phldrT="[文本]" custT="1"/>
      <dgm:spPr>
        <a:solidFill>
          <a:srgbClr val="466E8C"/>
        </a:solidFill>
        <a:ln>
          <a:noFill/>
        </a:ln>
      </dgm:spPr>
      <dgm:t>
        <a:bodyPr/>
        <a:lstStyle/>
        <a:p>
          <a:r>
            <a:rPr lang="zh-CN" altLang="en-US" sz="2000" b="1" dirty="0">
              <a:ea typeface="楷体_GB2312" panose="02010609030101010101" pitchFamily="49" charset="-122"/>
            </a:rPr>
            <a:t>绿灯变亮</a:t>
          </a:r>
        </a:p>
      </dgm:t>
    </dgm:pt>
    <dgm:pt modelId="{3D26312D-C5C6-45B0-9E26-0B839D6DAEC3}" type="parTrans" cxnId="{A35CA143-5817-4F84-B939-1638267DDB04}">
      <dgm:prSet/>
      <dgm:spPr/>
      <dgm:t>
        <a:bodyPr/>
        <a:lstStyle/>
        <a:p>
          <a:endParaRPr lang="zh-CN" altLang="en-US"/>
        </a:p>
      </dgm:t>
    </dgm:pt>
    <dgm:pt modelId="{0FFD5860-2BC8-4B18-841B-46CF1E9F0A23}" type="sibTrans" cxnId="{A35CA143-5817-4F84-B939-1638267DDB04}">
      <dgm:prSet/>
      <dgm:spPr/>
      <dgm:t>
        <a:bodyPr/>
        <a:lstStyle/>
        <a:p>
          <a:endParaRPr lang="zh-CN" altLang="en-US"/>
        </a:p>
      </dgm:t>
    </dgm:pt>
    <dgm:pt modelId="{36A83C4B-0FE7-4A60-8545-E153F9E51B4A}" type="pres">
      <dgm:prSet presAssocID="{EDA1EDFE-7ED5-4691-BA54-593A79869F1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0FB8C37B-39E7-4F52-BABB-60863A54E420}" type="pres">
      <dgm:prSet presAssocID="{D81BF407-2942-40C5-9392-572B5AC59CC1}" presName="hierRoot1" presStyleCnt="0">
        <dgm:presLayoutVars>
          <dgm:hierBranch val="init"/>
        </dgm:presLayoutVars>
      </dgm:prSet>
      <dgm:spPr/>
    </dgm:pt>
    <dgm:pt modelId="{D58BEE09-A9E0-4DB8-8483-E2615B8E69C2}" type="pres">
      <dgm:prSet presAssocID="{D81BF407-2942-40C5-9392-572B5AC59CC1}" presName="rootComposite1" presStyleCnt="0"/>
      <dgm:spPr/>
      <dgm:t>
        <a:bodyPr/>
        <a:lstStyle/>
        <a:p>
          <a:endParaRPr lang="zh-CN" altLang="en-US"/>
        </a:p>
      </dgm:t>
    </dgm:pt>
    <dgm:pt modelId="{53947762-DD16-4CB3-8C43-F8920EFC2F22}" type="pres">
      <dgm:prSet presAssocID="{D81BF407-2942-40C5-9392-572B5AC59CC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7B86B61-D6E9-4739-AB33-CB9DC4AD0524}" type="pres">
      <dgm:prSet presAssocID="{D81BF407-2942-40C5-9392-572B5AC59CC1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E7D4F039-B509-450F-AB27-797855411E45}" type="pres">
      <dgm:prSet presAssocID="{D81BF407-2942-40C5-9392-572B5AC59CC1}" presName="hierChild2" presStyleCnt="0"/>
      <dgm:spPr/>
    </dgm:pt>
    <dgm:pt modelId="{2587B22A-E16D-4BB7-9357-71F0F74CF674}" type="pres">
      <dgm:prSet presAssocID="{DF5F90FC-651D-4418-BFD7-09EBB85B1D9F}" presName="Name37" presStyleLbl="parChTrans1D2" presStyleIdx="0" presStyleCnt="3"/>
      <dgm:spPr/>
      <dgm:t>
        <a:bodyPr/>
        <a:lstStyle/>
        <a:p>
          <a:endParaRPr lang="zh-CN" altLang="en-US"/>
        </a:p>
      </dgm:t>
    </dgm:pt>
    <dgm:pt modelId="{BBC1270F-0E9F-4AFE-914B-06965A745A58}" type="pres">
      <dgm:prSet presAssocID="{100530E3-B8F0-4681-A12C-3625B642BA80}" presName="hierRoot2" presStyleCnt="0">
        <dgm:presLayoutVars>
          <dgm:hierBranch val="init"/>
        </dgm:presLayoutVars>
      </dgm:prSet>
      <dgm:spPr/>
    </dgm:pt>
    <dgm:pt modelId="{670C1A12-7643-4D87-8637-29DA2135E8EF}" type="pres">
      <dgm:prSet presAssocID="{100530E3-B8F0-4681-A12C-3625B642BA80}" presName="rootComposite" presStyleCnt="0"/>
      <dgm:spPr/>
      <dgm:t>
        <a:bodyPr/>
        <a:lstStyle/>
        <a:p>
          <a:endParaRPr lang="zh-CN" altLang="en-US"/>
        </a:p>
      </dgm:t>
    </dgm:pt>
    <dgm:pt modelId="{9226926F-8B66-4E5D-B807-10EE78E143A3}" type="pres">
      <dgm:prSet presAssocID="{100530E3-B8F0-4681-A12C-3625B642BA80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4E37B8C-FF8E-4F3F-8C43-4E3BEE83C666}" type="pres">
      <dgm:prSet presAssocID="{100530E3-B8F0-4681-A12C-3625B642BA80}" presName="rootConnector" presStyleLbl="node2" presStyleIdx="0" presStyleCnt="3"/>
      <dgm:spPr/>
      <dgm:t>
        <a:bodyPr/>
        <a:lstStyle/>
        <a:p>
          <a:endParaRPr lang="zh-CN" altLang="en-US"/>
        </a:p>
      </dgm:t>
    </dgm:pt>
    <dgm:pt modelId="{029F8116-FF4B-4867-AC05-18DFD0F0C6C0}" type="pres">
      <dgm:prSet presAssocID="{100530E3-B8F0-4681-A12C-3625B642BA80}" presName="hierChild4" presStyleCnt="0"/>
      <dgm:spPr/>
    </dgm:pt>
    <dgm:pt modelId="{D408B1ED-956D-463D-B004-FADEFF346BFB}" type="pres">
      <dgm:prSet presAssocID="{100530E3-B8F0-4681-A12C-3625B642BA80}" presName="hierChild5" presStyleCnt="0"/>
      <dgm:spPr/>
    </dgm:pt>
    <dgm:pt modelId="{8CD1AEFB-8189-436B-8B68-A4F6D07982E4}" type="pres">
      <dgm:prSet presAssocID="{FC9202F8-C7CA-473A-8066-8CAA74AF0C2B}" presName="Name37" presStyleLbl="parChTrans1D2" presStyleIdx="1" presStyleCnt="3"/>
      <dgm:spPr/>
      <dgm:t>
        <a:bodyPr/>
        <a:lstStyle/>
        <a:p>
          <a:endParaRPr lang="zh-CN" altLang="en-US"/>
        </a:p>
      </dgm:t>
    </dgm:pt>
    <dgm:pt modelId="{40A58C8C-ABE6-4FA0-8380-3E976C923E04}" type="pres">
      <dgm:prSet presAssocID="{41353B5E-CE1B-465F-B6B6-CC0CF3849516}" presName="hierRoot2" presStyleCnt="0">
        <dgm:presLayoutVars>
          <dgm:hierBranch val="init"/>
        </dgm:presLayoutVars>
      </dgm:prSet>
      <dgm:spPr/>
    </dgm:pt>
    <dgm:pt modelId="{8BFEF44D-2E27-4806-8472-FE201543CDBA}" type="pres">
      <dgm:prSet presAssocID="{41353B5E-CE1B-465F-B6B6-CC0CF3849516}" presName="rootComposite" presStyleCnt="0"/>
      <dgm:spPr/>
      <dgm:t>
        <a:bodyPr/>
        <a:lstStyle/>
        <a:p>
          <a:endParaRPr lang="zh-CN" altLang="en-US"/>
        </a:p>
      </dgm:t>
    </dgm:pt>
    <dgm:pt modelId="{65556E74-29C4-48C5-86F6-D748C4622482}" type="pres">
      <dgm:prSet presAssocID="{41353B5E-CE1B-465F-B6B6-CC0CF3849516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4D1C375-9D44-4F29-9D7C-DABE74406F28}" type="pres">
      <dgm:prSet presAssocID="{41353B5E-CE1B-465F-B6B6-CC0CF3849516}" presName="rootConnector" presStyleLbl="node2" presStyleIdx="1" presStyleCnt="3"/>
      <dgm:spPr/>
      <dgm:t>
        <a:bodyPr/>
        <a:lstStyle/>
        <a:p>
          <a:endParaRPr lang="zh-CN" altLang="en-US"/>
        </a:p>
      </dgm:t>
    </dgm:pt>
    <dgm:pt modelId="{501EC947-917A-4077-B2B9-F2D1BF18A618}" type="pres">
      <dgm:prSet presAssocID="{41353B5E-CE1B-465F-B6B6-CC0CF3849516}" presName="hierChild4" presStyleCnt="0"/>
      <dgm:spPr/>
    </dgm:pt>
    <dgm:pt modelId="{5EF79A36-7374-4E39-ABF0-1B48FB9837B6}" type="pres">
      <dgm:prSet presAssocID="{41353B5E-CE1B-465F-B6B6-CC0CF3849516}" presName="hierChild5" presStyleCnt="0"/>
      <dgm:spPr/>
    </dgm:pt>
    <dgm:pt modelId="{FE7DC6DC-7E00-48B7-B9F2-801D410AA6CC}" type="pres">
      <dgm:prSet presAssocID="{3D26312D-C5C6-45B0-9E26-0B839D6DAEC3}" presName="Name37" presStyleLbl="parChTrans1D2" presStyleIdx="2" presStyleCnt="3"/>
      <dgm:spPr/>
      <dgm:t>
        <a:bodyPr/>
        <a:lstStyle/>
        <a:p>
          <a:endParaRPr lang="zh-CN" altLang="en-US"/>
        </a:p>
      </dgm:t>
    </dgm:pt>
    <dgm:pt modelId="{73B33BAD-4C36-4009-B097-C95BFBD214A5}" type="pres">
      <dgm:prSet presAssocID="{9E9F23BE-0E73-4ACD-B63F-CEEC9476A2FE}" presName="hierRoot2" presStyleCnt="0">
        <dgm:presLayoutVars>
          <dgm:hierBranch val="init"/>
        </dgm:presLayoutVars>
      </dgm:prSet>
      <dgm:spPr/>
    </dgm:pt>
    <dgm:pt modelId="{B19830F7-51C8-4011-AE96-80601D1F7B32}" type="pres">
      <dgm:prSet presAssocID="{9E9F23BE-0E73-4ACD-B63F-CEEC9476A2FE}" presName="rootComposite" presStyleCnt="0"/>
      <dgm:spPr/>
      <dgm:t>
        <a:bodyPr/>
        <a:lstStyle/>
        <a:p>
          <a:endParaRPr lang="zh-CN" altLang="en-US"/>
        </a:p>
      </dgm:t>
    </dgm:pt>
    <dgm:pt modelId="{8495A93B-4513-4786-9865-8C838064F9EF}" type="pres">
      <dgm:prSet presAssocID="{9E9F23BE-0E73-4ACD-B63F-CEEC9476A2FE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2B4C3C-020D-4F17-9C89-077DC3292BF7}" type="pres">
      <dgm:prSet presAssocID="{9E9F23BE-0E73-4ACD-B63F-CEEC9476A2FE}" presName="rootConnector" presStyleLbl="node2" presStyleIdx="2" presStyleCnt="3"/>
      <dgm:spPr/>
      <dgm:t>
        <a:bodyPr/>
        <a:lstStyle/>
        <a:p>
          <a:endParaRPr lang="zh-CN" altLang="en-US"/>
        </a:p>
      </dgm:t>
    </dgm:pt>
    <dgm:pt modelId="{9B6C7CC5-324E-4F80-A6F5-57B174026281}" type="pres">
      <dgm:prSet presAssocID="{9E9F23BE-0E73-4ACD-B63F-CEEC9476A2FE}" presName="hierChild4" presStyleCnt="0"/>
      <dgm:spPr/>
    </dgm:pt>
    <dgm:pt modelId="{09934280-7938-4425-B3C0-6703DE1477B8}" type="pres">
      <dgm:prSet presAssocID="{9E9F23BE-0E73-4ACD-B63F-CEEC9476A2FE}" presName="hierChild5" presStyleCnt="0"/>
      <dgm:spPr/>
    </dgm:pt>
    <dgm:pt modelId="{1C6C8A94-F345-47AF-88C9-B771DA1C0E28}" type="pres">
      <dgm:prSet presAssocID="{D81BF407-2942-40C5-9392-572B5AC59CC1}" presName="hierChild3" presStyleCnt="0"/>
      <dgm:spPr/>
    </dgm:pt>
  </dgm:ptLst>
  <dgm:cxnLst>
    <dgm:cxn modelId="{A35CA143-5817-4F84-B939-1638267DDB04}" srcId="{D81BF407-2942-40C5-9392-572B5AC59CC1}" destId="{9E9F23BE-0E73-4ACD-B63F-CEEC9476A2FE}" srcOrd="2" destOrd="0" parTransId="{3D26312D-C5C6-45B0-9E26-0B839D6DAEC3}" sibTransId="{0FFD5860-2BC8-4B18-841B-46CF1E9F0A23}"/>
    <dgm:cxn modelId="{09989C7E-323A-4855-8DA8-BED27C96C086}" type="presOf" srcId="{3D26312D-C5C6-45B0-9E26-0B839D6DAEC3}" destId="{FE7DC6DC-7E00-48B7-B9F2-801D410AA6CC}" srcOrd="0" destOrd="0" presId="urn:microsoft.com/office/officeart/2005/8/layout/orgChart1#2"/>
    <dgm:cxn modelId="{B10E95D8-522A-4F11-ABBC-5C0E340CB9E2}" type="presOf" srcId="{100530E3-B8F0-4681-A12C-3625B642BA80}" destId="{9226926F-8B66-4E5D-B807-10EE78E143A3}" srcOrd="1" destOrd="0" presId="urn:microsoft.com/office/officeart/2005/8/layout/orgChart1#2"/>
    <dgm:cxn modelId="{53349FEF-AB4E-48A9-804D-1D86914F7BFF}" type="presOf" srcId="{D81BF407-2942-40C5-9392-572B5AC59CC1}" destId="{47B86B61-D6E9-4739-AB33-CB9DC4AD0524}" srcOrd="2" destOrd="0" presId="urn:microsoft.com/office/officeart/2005/8/layout/orgChart1#2"/>
    <dgm:cxn modelId="{62D754E5-A57D-48DD-870D-848496CB1DD5}" type="presOf" srcId="{DF5F90FC-651D-4418-BFD7-09EBB85B1D9F}" destId="{2587B22A-E16D-4BB7-9357-71F0F74CF674}" srcOrd="0" destOrd="0" presId="urn:microsoft.com/office/officeart/2005/8/layout/orgChart1#2"/>
    <dgm:cxn modelId="{E057A44C-46C4-403D-BFA6-722511133488}" type="presOf" srcId="{9E9F23BE-0E73-4ACD-B63F-CEEC9476A2FE}" destId="{8495A93B-4513-4786-9865-8C838064F9EF}" srcOrd="1" destOrd="0" presId="urn:microsoft.com/office/officeart/2005/8/layout/orgChart1#2"/>
    <dgm:cxn modelId="{87A686C1-E1BA-417D-BAE3-A1DCDE562BB3}" type="presOf" srcId="{100530E3-B8F0-4681-A12C-3625B642BA80}" destId="{94E37B8C-FF8E-4F3F-8C43-4E3BEE83C666}" srcOrd="2" destOrd="0" presId="urn:microsoft.com/office/officeart/2005/8/layout/orgChart1#2"/>
    <dgm:cxn modelId="{D3AB9BA3-5B38-4F68-AB5B-D8003D3E107E}" srcId="{D81BF407-2942-40C5-9392-572B5AC59CC1}" destId="{100530E3-B8F0-4681-A12C-3625B642BA80}" srcOrd="0" destOrd="0" parTransId="{DF5F90FC-651D-4418-BFD7-09EBB85B1D9F}" sibTransId="{08C7DCAB-C2F3-4414-8E3F-97E11E16FBA5}"/>
    <dgm:cxn modelId="{46E6E8EE-DDA0-4334-8AA2-3AB462B43EEA}" type="presOf" srcId="{100530E3-B8F0-4681-A12C-3625B642BA80}" destId="{670C1A12-7643-4D87-8637-29DA2135E8EF}" srcOrd="0" destOrd="0" presId="urn:microsoft.com/office/officeart/2005/8/layout/orgChart1#2"/>
    <dgm:cxn modelId="{78439403-987A-4071-8DFD-5B3CBCCAC651}" srcId="{D81BF407-2942-40C5-9392-572B5AC59CC1}" destId="{41353B5E-CE1B-465F-B6B6-CC0CF3849516}" srcOrd="1" destOrd="0" parTransId="{FC9202F8-C7CA-473A-8066-8CAA74AF0C2B}" sibTransId="{229A4286-05E9-4D79-A3B1-ADAAE4518F74}"/>
    <dgm:cxn modelId="{6BCB01D0-56E8-402F-AD15-7CC37FBC0400}" type="presOf" srcId="{D81BF407-2942-40C5-9392-572B5AC59CC1}" destId="{53947762-DD16-4CB3-8C43-F8920EFC2F22}" srcOrd="1" destOrd="0" presId="urn:microsoft.com/office/officeart/2005/8/layout/orgChart1#2"/>
    <dgm:cxn modelId="{C9F88CB0-7D35-4191-A4E5-EE8AFEABFBFB}" type="presOf" srcId="{41353B5E-CE1B-465F-B6B6-CC0CF3849516}" destId="{8BFEF44D-2E27-4806-8472-FE201543CDBA}" srcOrd="0" destOrd="0" presId="urn:microsoft.com/office/officeart/2005/8/layout/orgChart1#2"/>
    <dgm:cxn modelId="{2188A4C5-9A5C-4C63-A917-EC9B50CCDB9C}" type="presOf" srcId="{FC9202F8-C7CA-473A-8066-8CAA74AF0C2B}" destId="{8CD1AEFB-8189-436B-8B68-A4F6D07982E4}" srcOrd="0" destOrd="0" presId="urn:microsoft.com/office/officeart/2005/8/layout/orgChart1#2"/>
    <dgm:cxn modelId="{4A10EC40-FA14-49C4-B96B-BF7AD9D17280}" type="presOf" srcId="{9E9F23BE-0E73-4ACD-B63F-CEEC9476A2FE}" destId="{3F2B4C3C-020D-4F17-9C89-077DC3292BF7}" srcOrd="2" destOrd="0" presId="urn:microsoft.com/office/officeart/2005/8/layout/orgChart1#2"/>
    <dgm:cxn modelId="{246A0EFF-B7A8-4AA6-8FD7-8257B72F7003}" type="presOf" srcId="{D81BF407-2942-40C5-9392-572B5AC59CC1}" destId="{D58BEE09-A9E0-4DB8-8483-E2615B8E69C2}" srcOrd="0" destOrd="0" presId="urn:microsoft.com/office/officeart/2005/8/layout/orgChart1#2"/>
    <dgm:cxn modelId="{0BD86076-405A-4E97-A422-1ADBB4D6110E}" type="presOf" srcId="{41353B5E-CE1B-465F-B6B6-CC0CF3849516}" destId="{65556E74-29C4-48C5-86F6-D748C4622482}" srcOrd="1" destOrd="0" presId="urn:microsoft.com/office/officeart/2005/8/layout/orgChart1#2"/>
    <dgm:cxn modelId="{B37E0D77-226B-4704-8513-998237768E92}" type="presOf" srcId="{EDA1EDFE-7ED5-4691-BA54-593A79869F11}" destId="{36A83C4B-0FE7-4A60-8545-E153F9E51B4A}" srcOrd="0" destOrd="0" presId="urn:microsoft.com/office/officeart/2005/8/layout/orgChart1#2"/>
    <dgm:cxn modelId="{A8E139D1-ABC4-4080-9878-316BB7A9878A}" type="presOf" srcId="{9E9F23BE-0E73-4ACD-B63F-CEEC9476A2FE}" destId="{B19830F7-51C8-4011-AE96-80601D1F7B32}" srcOrd="0" destOrd="0" presId="urn:microsoft.com/office/officeart/2005/8/layout/orgChart1#2"/>
    <dgm:cxn modelId="{D59B5318-AF34-426F-8755-9F71E800EF60}" type="presOf" srcId="{41353B5E-CE1B-465F-B6B6-CC0CF3849516}" destId="{74D1C375-9D44-4F29-9D7C-DABE74406F28}" srcOrd="2" destOrd="0" presId="urn:microsoft.com/office/officeart/2005/8/layout/orgChart1#2"/>
    <dgm:cxn modelId="{C4AB5992-9535-42FC-B99B-A5DDD5B30A21}" srcId="{EDA1EDFE-7ED5-4691-BA54-593A79869F11}" destId="{D81BF407-2942-40C5-9392-572B5AC59CC1}" srcOrd="0" destOrd="0" parTransId="{1C279F7E-B53F-4DC7-A2F1-1FACE605F7B9}" sibTransId="{E875E706-B924-4A75-800F-2C00628D582B}"/>
    <dgm:cxn modelId="{182C0917-0172-42EC-99AE-23F4C26DF153}" type="presParOf" srcId="{36A83C4B-0FE7-4A60-8545-E153F9E51B4A}" destId="{0FB8C37B-39E7-4F52-BABB-60863A54E420}" srcOrd="0" destOrd="0" presId="urn:microsoft.com/office/officeart/2005/8/layout/orgChart1#2"/>
    <dgm:cxn modelId="{FD63A02A-7ACB-40CC-92CD-A86C6217FAC9}" type="presParOf" srcId="{0FB8C37B-39E7-4F52-BABB-60863A54E420}" destId="{D58BEE09-A9E0-4DB8-8483-E2615B8E69C2}" srcOrd="0" destOrd="0" presId="urn:microsoft.com/office/officeart/2005/8/layout/orgChart1#2"/>
    <dgm:cxn modelId="{D3B3BED2-2CB3-44BF-9A6F-C4AFC39290AB}" type="presParOf" srcId="{D58BEE09-A9E0-4DB8-8483-E2615B8E69C2}" destId="{53947762-DD16-4CB3-8C43-F8920EFC2F22}" srcOrd="0" destOrd="0" presId="urn:microsoft.com/office/officeart/2005/8/layout/orgChart1#2"/>
    <dgm:cxn modelId="{03186C89-F422-47FF-9F58-2E71324E2389}" type="presParOf" srcId="{D58BEE09-A9E0-4DB8-8483-E2615B8E69C2}" destId="{47B86B61-D6E9-4739-AB33-CB9DC4AD0524}" srcOrd="1" destOrd="0" presId="urn:microsoft.com/office/officeart/2005/8/layout/orgChart1#2"/>
    <dgm:cxn modelId="{2A25B3BD-52F1-430B-A67A-40D65F26C77A}" type="presParOf" srcId="{0FB8C37B-39E7-4F52-BABB-60863A54E420}" destId="{E7D4F039-B509-450F-AB27-797855411E45}" srcOrd="1" destOrd="0" presId="urn:microsoft.com/office/officeart/2005/8/layout/orgChart1#2"/>
    <dgm:cxn modelId="{EFA3DAAE-C8D3-4943-9451-D4A532F541A2}" type="presParOf" srcId="{E7D4F039-B509-450F-AB27-797855411E45}" destId="{2587B22A-E16D-4BB7-9357-71F0F74CF674}" srcOrd="0" destOrd="0" presId="urn:microsoft.com/office/officeart/2005/8/layout/orgChart1#2"/>
    <dgm:cxn modelId="{E5E65C98-8A3E-454D-85D8-8608317AC91E}" type="presParOf" srcId="{E7D4F039-B509-450F-AB27-797855411E45}" destId="{BBC1270F-0E9F-4AFE-914B-06965A745A58}" srcOrd="1" destOrd="0" presId="urn:microsoft.com/office/officeart/2005/8/layout/orgChart1#2"/>
    <dgm:cxn modelId="{23422222-3EE4-46C3-8C27-8DE67858CCBA}" type="presParOf" srcId="{BBC1270F-0E9F-4AFE-914B-06965A745A58}" destId="{670C1A12-7643-4D87-8637-29DA2135E8EF}" srcOrd="0" destOrd="0" presId="urn:microsoft.com/office/officeart/2005/8/layout/orgChart1#2"/>
    <dgm:cxn modelId="{D5B60FA3-5AE4-4B00-8123-6A7679710B87}" type="presParOf" srcId="{670C1A12-7643-4D87-8637-29DA2135E8EF}" destId="{9226926F-8B66-4E5D-B807-10EE78E143A3}" srcOrd="0" destOrd="0" presId="urn:microsoft.com/office/officeart/2005/8/layout/orgChart1#2"/>
    <dgm:cxn modelId="{FB57A5B6-288E-4B8E-B999-F5404F98892B}" type="presParOf" srcId="{670C1A12-7643-4D87-8637-29DA2135E8EF}" destId="{94E37B8C-FF8E-4F3F-8C43-4E3BEE83C666}" srcOrd="1" destOrd="0" presId="urn:microsoft.com/office/officeart/2005/8/layout/orgChart1#2"/>
    <dgm:cxn modelId="{743B565F-83D7-46F2-BA80-51A79408B9B8}" type="presParOf" srcId="{BBC1270F-0E9F-4AFE-914B-06965A745A58}" destId="{029F8116-FF4B-4867-AC05-18DFD0F0C6C0}" srcOrd="1" destOrd="0" presId="urn:microsoft.com/office/officeart/2005/8/layout/orgChart1#2"/>
    <dgm:cxn modelId="{B525636C-BDB2-4772-995D-7A2C46464FE9}" type="presParOf" srcId="{BBC1270F-0E9F-4AFE-914B-06965A745A58}" destId="{D408B1ED-956D-463D-B004-FADEFF346BFB}" srcOrd="2" destOrd="0" presId="urn:microsoft.com/office/officeart/2005/8/layout/orgChart1#2"/>
    <dgm:cxn modelId="{DF9B6090-3560-4485-BE14-75D4A0D283E1}" type="presParOf" srcId="{E7D4F039-B509-450F-AB27-797855411E45}" destId="{8CD1AEFB-8189-436B-8B68-A4F6D07982E4}" srcOrd="2" destOrd="0" presId="urn:microsoft.com/office/officeart/2005/8/layout/orgChart1#2"/>
    <dgm:cxn modelId="{712AF135-C665-44F5-9A96-030B9FDB1D0C}" type="presParOf" srcId="{E7D4F039-B509-450F-AB27-797855411E45}" destId="{40A58C8C-ABE6-4FA0-8380-3E976C923E04}" srcOrd="3" destOrd="0" presId="urn:microsoft.com/office/officeart/2005/8/layout/orgChart1#2"/>
    <dgm:cxn modelId="{B19AAD2D-3817-4F1F-8249-F0550330B623}" type="presParOf" srcId="{40A58C8C-ABE6-4FA0-8380-3E976C923E04}" destId="{8BFEF44D-2E27-4806-8472-FE201543CDBA}" srcOrd="0" destOrd="0" presId="urn:microsoft.com/office/officeart/2005/8/layout/orgChart1#2"/>
    <dgm:cxn modelId="{783667D3-EFF7-4FD6-B190-AAF6C262E93A}" type="presParOf" srcId="{8BFEF44D-2E27-4806-8472-FE201543CDBA}" destId="{65556E74-29C4-48C5-86F6-D748C4622482}" srcOrd="0" destOrd="0" presId="urn:microsoft.com/office/officeart/2005/8/layout/orgChart1#2"/>
    <dgm:cxn modelId="{F6F23D9B-6388-465E-BF29-F54D8617A5B3}" type="presParOf" srcId="{8BFEF44D-2E27-4806-8472-FE201543CDBA}" destId="{74D1C375-9D44-4F29-9D7C-DABE74406F28}" srcOrd="1" destOrd="0" presId="urn:microsoft.com/office/officeart/2005/8/layout/orgChart1#2"/>
    <dgm:cxn modelId="{4E00F15E-9C41-4A2B-8A90-354D3E3214B8}" type="presParOf" srcId="{40A58C8C-ABE6-4FA0-8380-3E976C923E04}" destId="{501EC947-917A-4077-B2B9-F2D1BF18A618}" srcOrd="1" destOrd="0" presId="urn:microsoft.com/office/officeart/2005/8/layout/orgChart1#2"/>
    <dgm:cxn modelId="{3E30E99A-9760-4C70-ADA7-8E982AEE8680}" type="presParOf" srcId="{40A58C8C-ABE6-4FA0-8380-3E976C923E04}" destId="{5EF79A36-7374-4E39-ABF0-1B48FB9837B6}" srcOrd="2" destOrd="0" presId="urn:microsoft.com/office/officeart/2005/8/layout/orgChart1#2"/>
    <dgm:cxn modelId="{27BBFBDC-C552-46FF-96DF-3589295B4077}" type="presParOf" srcId="{E7D4F039-B509-450F-AB27-797855411E45}" destId="{FE7DC6DC-7E00-48B7-B9F2-801D410AA6CC}" srcOrd="4" destOrd="0" presId="urn:microsoft.com/office/officeart/2005/8/layout/orgChart1#2"/>
    <dgm:cxn modelId="{ECA1D22E-2859-4B3E-94C3-1E7EFAF9374F}" type="presParOf" srcId="{E7D4F039-B509-450F-AB27-797855411E45}" destId="{73B33BAD-4C36-4009-B097-C95BFBD214A5}" srcOrd="5" destOrd="0" presId="urn:microsoft.com/office/officeart/2005/8/layout/orgChart1#2"/>
    <dgm:cxn modelId="{2985C598-DF3E-4922-A51D-50806D97109F}" type="presParOf" srcId="{73B33BAD-4C36-4009-B097-C95BFBD214A5}" destId="{B19830F7-51C8-4011-AE96-80601D1F7B32}" srcOrd="0" destOrd="0" presId="urn:microsoft.com/office/officeart/2005/8/layout/orgChart1#2"/>
    <dgm:cxn modelId="{52A8F06B-9C12-444E-B86B-8C733581F778}" type="presParOf" srcId="{B19830F7-51C8-4011-AE96-80601D1F7B32}" destId="{8495A93B-4513-4786-9865-8C838064F9EF}" srcOrd="0" destOrd="0" presId="urn:microsoft.com/office/officeart/2005/8/layout/orgChart1#2"/>
    <dgm:cxn modelId="{5545C59A-DE7F-413D-8346-116CD02216E8}" type="presParOf" srcId="{B19830F7-51C8-4011-AE96-80601D1F7B32}" destId="{3F2B4C3C-020D-4F17-9C89-077DC3292BF7}" srcOrd="1" destOrd="0" presId="urn:microsoft.com/office/officeart/2005/8/layout/orgChart1#2"/>
    <dgm:cxn modelId="{E06195DD-BFEB-476B-9449-E2C1B4447EF6}" type="presParOf" srcId="{73B33BAD-4C36-4009-B097-C95BFBD214A5}" destId="{9B6C7CC5-324E-4F80-A6F5-57B174026281}" srcOrd="1" destOrd="0" presId="urn:microsoft.com/office/officeart/2005/8/layout/orgChart1#2"/>
    <dgm:cxn modelId="{AB784EEE-F920-4024-8E94-A0274148F174}" type="presParOf" srcId="{73B33BAD-4C36-4009-B097-C95BFBD214A5}" destId="{09934280-7938-4425-B3C0-6703DE1477B8}" srcOrd="2" destOrd="0" presId="urn:microsoft.com/office/officeart/2005/8/layout/orgChart1#2"/>
    <dgm:cxn modelId="{22DB9812-74DE-4271-8302-EC936FD7FDBB}" type="presParOf" srcId="{0FB8C37B-39E7-4F52-BABB-60863A54E420}" destId="{1C6C8A94-F345-47AF-88C9-B771DA1C0E28}" srcOrd="2" destOrd="0" presId="urn:microsoft.com/office/officeart/2005/8/layout/orgChart1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7DC6DC-7E00-48B7-B9F2-801D410AA6CC}">
      <dsp:nvSpPr>
        <dsp:cNvPr id="0" name=""/>
        <dsp:cNvSpPr/>
      </dsp:nvSpPr>
      <dsp:spPr>
        <a:xfrm>
          <a:off x="3048000" y="1253856"/>
          <a:ext cx="2156482" cy="374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2"/>
              </a:lnTo>
              <a:lnTo>
                <a:pt x="2156482" y="187132"/>
              </a:lnTo>
              <a:lnTo>
                <a:pt x="2156482" y="374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D1AEFB-8189-436B-8B68-A4F6D07982E4}">
      <dsp:nvSpPr>
        <dsp:cNvPr id="0" name=""/>
        <dsp:cNvSpPr/>
      </dsp:nvSpPr>
      <dsp:spPr>
        <a:xfrm>
          <a:off x="3002280" y="1253856"/>
          <a:ext cx="91440" cy="37426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7B22A-E16D-4BB7-9357-71F0F74CF674}">
      <dsp:nvSpPr>
        <dsp:cNvPr id="0" name=""/>
        <dsp:cNvSpPr/>
      </dsp:nvSpPr>
      <dsp:spPr>
        <a:xfrm>
          <a:off x="891517" y="1253856"/>
          <a:ext cx="2156482" cy="374265"/>
        </a:xfrm>
        <a:custGeom>
          <a:avLst/>
          <a:gdLst/>
          <a:ahLst/>
          <a:cxnLst/>
          <a:rect l="0" t="0" r="0" b="0"/>
          <a:pathLst>
            <a:path>
              <a:moveTo>
                <a:pt x="2156482" y="0"/>
              </a:moveTo>
              <a:lnTo>
                <a:pt x="2156482" y="187132"/>
              </a:lnTo>
              <a:lnTo>
                <a:pt x="0" y="187132"/>
              </a:lnTo>
              <a:lnTo>
                <a:pt x="0" y="374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947762-DD16-4CB3-8C43-F8920EFC2F22}">
      <dsp:nvSpPr>
        <dsp:cNvPr id="0" name=""/>
        <dsp:cNvSpPr/>
      </dsp:nvSpPr>
      <dsp:spPr>
        <a:xfrm>
          <a:off x="2156891" y="362748"/>
          <a:ext cx="1782216" cy="891108"/>
        </a:xfrm>
        <a:prstGeom prst="rect">
          <a:avLst/>
        </a:prstGeom>
        <a:solidFill>
          <a:srgbClr val="466E8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ea typeface="楷体_GB2312" panose="02010609030101010101" pitchFamily="49" charset="-122"/>
            </a:rPr>
            <a:t>红灯变绿灯</a:t>
          </a:r>
        </a:p>
      </dsp:txBody>
      <dsp:txXfrm>
        <a:off x="2156891" y="362748"/>
        <a:ext cx="1782216" cy="891108"/>
      </dsp:txXfrm>
    </dsp:sp>
    <dsp:sp modelId="{9226926F-8B66-4E5D-B807-10EE78E143A3}">
      <dsp:nvSpPr>
        <dsp:cNvPr id="0" name=""/>
        <dsp:cNvSpPr/>
      </dsp:nvSpPr>
      <dsp:spPr>
        <a:xfrm>
          <a:off x="409" y="1628122"/>
          <a:ext cx="1782216" cy="891108"/>
        </a:xfrm>
        <a:prstGeom prst="rect">
          <a:avLst/>
        </a:prstGeom>
        <a:solidFill>
          <a:srgbClr val="466E8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ea typeface="楷体_GB2312" panose="02010609030101010101" pitchFamily="49" charset="-122"/>
            </a:rPr>
            <a:t>红灯变亮</a:t>
          </a:r>
        </a:p>
      </dsp:txBody>
      <dsp:txXfrm>
        <a:off x="409" y="1628122"/>
        <a:ext cx="1782216" cy="891108"/>
      </dsp:txXfrm>
    </dsp:sp>
    <dsp:sp modelId="{65556E74-29C4-48C5-86F6-D748C4622482}">
      <dsp:nvSpPr>
        <dsp:cNvPr id="0" name=""/>
        <dsp:cNvSpPr/>
      </dsp:nvSpPr>
      <dsp:spPr>
        <a:xfrm>
          <a:off x="2156891" y="1628122"/>
          <a:ext cx="1782216" cy="891108"/>
        </a:xfrm>
        <a:prstGeom prst="rect">
          <a:avLst/>
        </a:prstGeom>
        <a:solidFill>
          <a:srgbClr val="466E8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12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b="1" kern="1200" dirty="0">
              <a:ea typeface="楷体_GB2312" panose="02010609030101010101" pitchFamily="49" charset="-122"/>
            </a:rPr>
            <a:t>红灯</a:t>
          </a:r>
          <a:r>
            <a:rPr lang="zh-CN" altLang="en-US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持续显示</a:t>
          </a:r>
          <a:r>
            <a:rPr lang="en-US" altLang="zh-CN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15</a:t>
          </a:r>
          <a:r>
            <a:rPr lang="en-US" altLang="zh-CN" sz="1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 </a:t>
          </a:r>
          <a:r>
            <a:rPr lang="en-US" altLang="zh-CN" sz="2000" b="1" kern="1200" dirty="0">
              <a:solidFill>
                <a:schemeClr val="bg1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n-cs"/>
            </a:rPr>
            <a:t>s</a:t>
          </a:r>
          <a:endParaRPr lang="zh-CN" altLang="en-US" sz="2000" b="1" kern="1200" dirty="0">
            <a:solidFill>
              <a:schemeClr val="bg1"/>
            </a:solidFill>
            <a:latin typeface="楷体_GB2312" panose="02010609030101010101" pitchFamily="49" charset="-122"/>
            <a:ea typeface="楷体_GB2312" panose="02010609030101010101" pitchFamily="49" charset="-122"/>
            <a:cs typeface="+mn-cs"/>
          </a:endParaRPr>
        </a:p>
      </dsp:txBody>
      <dsp:txXfrm>
        <a:off x="2156891" y="1628122"/>
        <a:ext cx="1782216" cy="891108"/>
      </dsp:txXfrm>
    </dsp:sp>
    <dsp:sp modelId="{8495A93B-4513-4786-9865-8C838064F9EF}">
      <dsp:nvSpPr>
        <dsp:cNvPr id="0" name=""/>
        <dsp:cNvSpPr/>
      </dsp:nvSpPr>
      <dsp:spPr>
        <a:xfrm>
          <a:off x="4313373" y="1628122"/>
          <a:ext cx="1782216" cy="891108"/>
        </a:xfrm>
        <a:prstGeom prst="rect">
          <a:avLst/>
        </a:prstGeom>
        <a:solidFill>
          <a:srgbClr val="466E8C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ea typeface="楷体_GB2312" panose="02010609030101010101" pitchFamily="49" charset="-122"/>
            </a:rPr>
            <a:t>绿灯变亮</a:t>
          </a:r>
        </a:p>
      </dsp:txBody>
      <dsp:txXfrm>
        <a:off x="4313373" y="1628122"/>
        <a:ext cx="1782216" cy="8911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#2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linDir" val="fromT"/>
                  <dgm:param type="chAlign" val="r"/>
                </dgm:alg>
              </dgm:if>
              <dgm:if name="Name23" func="var" arg="hierBranch" op="equ" val="r">
                <dgm:alg type="hierChild">
                  <dgm:param type="linDir" val="fromT"/>
                  <dgm:param type="chAlign" val="l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linDir" val="fromL"/>
                      <dgm:param type="chAlign" val="l"/>
                      <dgm:param type="secLinDir" val="fromT"/>
                      <dgm:param type="secChAlign" val="t"/>
                    </dgm:alg>
                  </dgm:if>
                  <dgm:else name="Name27">
                    <dgm:alg type="hierChild">
                      <dgm:param type="linDir" val="fromR"/>
                      <dgm:param type="chAlign" val="l"/>
                      <dgm:param type="secLinDir" val="fromT"/>
                      <dgm:param type="secChAlign" val="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srcNode" val="rootConnector"/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srcNode" val="rootConnector1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srcNode" val="rootConnector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85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89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05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linDir" val="fromL"/>
                  <dgm:param type="chAlign" val="l"/>
                  <dgm:param type="secLinDir" val="fromT"/>
                  <dgm:param type="secChAlign" val="t"/>
                </dgm:alg>
              </dgm:if>
              <dgm:else name="Name109">
                <dgm:alg type="hierChild">
                  <dgm:param type="linDir" val="fromR"/>
                  <dgm:param type="chAlign" val="l"/>
                  <dgm:param type="secLinDir" val="fromT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129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133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46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13160-C854-4C5D-BE71-81B558B8483F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A2FEA-6412-488D-BE65-011F74FA7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364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BA2FEA-6412-488D-BE65-011F74FA7FE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49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22464" y="5743939"/>
            <a:ext cx="1538459" cy="1455746"/>
          </a:xfrm>
          <a:prstGeom prst="rect">
            <a:avLst/>
          </a:prstGeom>
          <a:blipFill>
            <a:blip r:embed="rId2" cstate="print">
              <a:alphaModFix amt="8000"/>
              <a:lum bright="70000" contrast="-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  <p:cxnSp>
        <p:nvCxnSpPr>
          <p:cNvPr id="6" name="直接箭头连接符 5"/>
          <p:cNvCxnSpPr/>
          <p:nvPr userDrawn="1"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 userDrawn="1"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247650" y="344170"/>
            <a:ext cx="8387392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2.1 </a:t>
            </a:r>
            <a:r>
              <a:rPr lang="zh-CN" altLang="en-US" sz="30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解决问题的一般过程和用计算机解决问题</a:t>
            </a:r>
            <a:endParaRPr lang="en-US" altLang="zh-CN" sz="3000" b="1" kern="0" dirty="0">
              <a:solidFill>
                <a:srgbClr val="466E8C"/>
              </a:solidFill>
              <a:latin typeface="楷体_GB2312" panose="02010609030101010101" pitchFamily="49" charset="-122"/>
              <a:ea typeface="楷体_GB2312" panose="02010609030101010101" pitchFamily="49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10C6A-1790-43CC-A551-D863ABA54688}" type="datetimeFigureOut">
              <a:rPr lang="zh-CN" altLang="en-US" smtClean="0"/>
              <a:t>2020/3/31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7BAD4-E04C-445F-81CE-722F526F02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2019人教音像社\信息技术\设计图【待补充】\图片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315" y="-61612"/>
            <a:ext cx="9401398" cy="696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225" y="1744577"/>
            <a:ext cx="8611550" cy="49671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607102" y="1159802"/>
            <a:ext cx="6715760" cy="5835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计算机解决问题的过程</a:t>
            </a:r>
            <a:r>
              <a:rPr lang="en-US" altLang="zh-CN" sz="3200" b="1" kern="0" dirty="0">
                <a:solidFill>
                  <a:srgbClr val="466E8C"/>
                </a:solidFill>
                <a:latin typeface="楷体" panose="02010609060101010101" charset="-122"/>
                <a:ea typeface="楷体" panose="02010609060101010101" charset="-122"/>
                <a:cs typeface="+mj-cs"/>
              </a:rPr>
              <a:t>——</a:t>
            </a: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编程调试</a:t>
            </a:r>
          </a:p>
        </p:txBody>
      </p:sp>
      <p:sp>
        <p:nvSpPr>
          <p:cNvPr id="5" name="等腰三角形 8"/>
          <p:cNvSpPr/>
          <p:nvPr/>
        </p:nvSpPr>
        <p:spPr>
          <a:xfrm rot="5400000">
            <a:off x="272406" y="1417909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6675" y="21050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04997" y="2330635"/>
            <a:ext cx="5334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pPr algn="dist"/>
            <a:r>
              <a:rPr lang="zh-CN" altLang="en-US" dirty="0">
                <a:solidFill>
                  <a:schemeClr val="bg1"/>
                </a:solidFill>
                <a:effectLst/>
              </a:rPr>
              <a:t>谢谢观看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904997" y="3103556"/>
            <a:ext cx="5334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en-US" altLang="zh-CN" sz="2000" dirty="0">
                <a:effectLst/>
              </a:rPr>
              <a:t>Thanks  for  watching</a:t>
            </a:r>
            <a:endParaRPr lang="zh-CN" altLang="en-US" sz="2000" dirty="0">
              <a:effectLst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66675" y="25622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7708" y="2753448"/>
            <a:ext cx="8527314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chemeClr val="bg1"/>
                </a:solidFill>
                <a:effectLst/>
              </a:rPr>
              <a:t>2.1 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解决问题的一般过程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effectLst/>
              </a:rPr>
              <a:t>和用计算机解决问题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指挥交通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9709" y="2024410"/>
            <a:ext cx="6069691" cy="4309017"/>
          </a:xfrm>
          <a:prstGeom prst="roundRect">
            <a:avLst>
              <a:gd name="adj" fmla="val 5866"/>
            </a:avLst>
          </a:prstGeom>
        </p:spPr>
      </p:pic>
      <p:sp>
        <p:nvSpPr>
          <p:cNvPr id="6" name="矩形 5"/>
          <p:cNvSpPr/>
          <p:nvPr/>
        </p:nvSpPr>
        <p:spPr>
          <a:xfrm>
            <a:off x="881062" y="1268381"/>
            <a:ext cx="1832553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交通指挥</a:t>
            </a:r>
          </a:p>
        </p:txBody>
      </p:sp>
      <p:sp>
        <p:nvSpPr>
          <p:cNvPr id="7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552567" y="3237785"/>
            <a:ext cx="143881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b="1" cap="none" spc="0" dirty="0">
                <a:ln w="0"/>
                <a:solidFill>
                  <a:srgbClr val="62C5DC"/>
                </a:solidFill>
                <a:ea typeface="楷体_GB2312" panose="02010609030101010101" pitchFamily="49" charset="-122"/>
              </a:rPr>
              <a:t>遇到问题</a:t>
            </a:r>
          </a:p>
        </p:txBody>
      </p:sp>
      <p:sp>
        <p:nvSpPr>
          <p:cNvPr id="4" name="矩形 3"/>
          <p:cNvSpPr/>
          <p:nvPr/>
        </p:nvSpPr>
        <p:spPr>
          <a:xfrm>
            <a:off x="6984210" y="3237785"/>
            <a:ext cx="12105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b="1" dirty="0">
                <a:ln w="0"/>
                <a:solidFill>
                  <a:srgbClr val="62C5DC"/>
                </a:solidFill>
                <a:ea typeface="楷体_GB2312" panose="02010609030101010101" pitchFamily="49" charset="-122"/>
              </a:rPr>
              <a:t>解决</a:t>
            </a:r>
            <a:r>
              <a:rPr lang="zh-CN" altLang="en-US" sz="2000" b="1" cap="none" spc="0" dirty="0">
                <a:ln w="0"/>
                <a:solidFill>
                  <a:srgbClr val="62C5DC"/>
                </a:solidFill>
                <a:ea typeface="楷体_GB2312" panose="02010609030101010101" pitchFamily="49" charset="-122"/>
              </a:rPr>
              <a:t>问题</a:t>
            </a:r>
          </a:p>
        </p:txBody>
      </p:sp>
      <p:sp>
        <p:nvSpPr>
          <p:cNvPr id="5" name="矩形 4"/>
          <p:cNvSpPr/>
          <p:nvPr/>
        </p:nvSpPr>
        <p:spPr>
          <a:xfrm>
            <a:off x="4449540" y="3242312"/>
            <a:ext cx="95410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b="1" cap="none" spc="0" dirty="0">
                <a:ln w="0"/>
                <a:solidFill>
                  <a:srgbClr val="62C5DC"/>
                </a:solidFill>
                <a:ea typeface="楷体_GB2312" panose="02010609030101010101" pitchFamily="49" charset="-122"/>
              </a:rPr>
              <a:t>找经验</a:t>
            </a:r>
          </a:p>
        </p:txBody>
      </p:sp>
      <p:sp>
        <p:nvSpPr>
          <p:cNvPr id="6" name="矩形 5"/>
          <p:cNvSpPr/>
          <p:nvPr/>
        </p:nvSpPr>
        <p:spPr>
          <a:xfrm>
            <a:off x="419100" y="2258216"/>
            <a:ext cx="821053" cy="488731"/>
          </a:xfrm>
          <a:prstGeom prst="rect">
            <a:avLst/>
          </a:prstGeom>
          <a:ln>
            <a:solidFill>
              <a:srgbClr val="466E8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ea typeface="楷体_GB2312" panose="02010609030101010101" pitchFamily="49" charset="-122"/>
              </a:rPr>
              <a:t>交警</a:t>
            </a:r>
          </a:p>
        </p:txBody>
      </p:sp>
      <p:sp>
        <p:nvSpPr>
          <p:cNvPr id="7" name="矩形 6"/>
          <p:cNvSpPr/>
          <p:nvPr/>
        </p:nvSpPr>
        <p:spPr>
          <a:xfrm>
            <a:off x="458711" y="3831587"/>
            <a:ext cx="1065513" cy="1380473"/>
          </a:xfrm>
          <a:prstGeom prst="rect">
            <a:avLst/>
          </a:prstGeom>
          <a:ln>
            <a:solidFill>
              <a:srgbClr val="466E8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ea typeface="楷体_GB2312" panose="02010609030101010101" pitchFamily="49" charset="-122"/>
              </a:rPr>
              <a:t>人工解决问题的过程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1638859" y="2204766"/>
            <a:ext cx="1354268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ea typeface="楷体_GB2312" panose="02010609030101010101" pitchFamily="49" charset="-122"/>
              </a:rPr>
              <a:t>看车流量与人流量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4168698" y="2204766"/>
            <a:ext cx="1619453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ea typeface="楷体_GB2312" panose="02010609030101010101" pitchFamily="49" charset="-122"/>
              </a:rPr>
              <a:t>根据经验思考解决方式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6948094" y="2202638"/>
            <a:ext cx="1371892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>
                <a:ea typeface="楷体_GB2312" panose="02010609030101010101" pitchFamily="49" charset="-122"/>
              </a:rPr>
              <a:t>指挥交通</a:t>
            </a:r>
          </a:p>
        </p:txBody>
      </p:sp>
      <p:cxnSp>
        <p:nvCxnSpPr>
          <p:cNvPr id="12" name="直接箭头连接符 11"/>
          <p:cNvCxnSpPr>
            <a:stCxn id="8" idx="3"/>
            <a:endCxn id="9" idx="1"/>
          </p:cNvCxnSpPr>
          <p:nvPr/>
        </p:nvCxnSpPr>
        <p:spPr>
          <a:xfrm>
            <a:off x="2993127" y="2579139"/>
            <a:ext cx="1175571" cy="0"/>
          </a:xfrm>
          <a:prstGeom prst="straightConnector1">
            <a:avLst/>
          </a:prstGeom>
          <a:ln w="44450" cmpd="sng">
            <a:solidFill>
              <a:srgbClr val="466E8C"/>
            </a:solidFill>
            <a:prstDash val="soli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9" idx="3"/>
            <a:endCxn id="11" idx="1"/>
          </p:cNvCxnSpPr>
          <p:nvPr/>
        </p:nvCxnSpPr>
        <p:spPr>
          <a:xfrm flipV="1">
            <a:off x="5788151" y="2577011"/>
            <a:ext cx="1159943" cy="2128"/>
          </a:xfrm>
          <a:prstGeom prst="straightConnector1">
            <a:avLst/>
          </a:prstGeom>
          <a:ln w="44450" cmpd="sng">
            <a:solidFill>
              <a:srgbClr val="466E8C"/>
            </a:solidFill>
            <a:prstDash val="soli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1634754" y="4084068"/>
            <a:ext cx="1354268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>
                <a:ea typeface="楷体_GB2312" panose="02010609030101010101" pitchFamily="49" charset="-122"/>
              </a:rPr>
              <a:t>分析问题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3883289" y="4085338"/>
            <a:ext cx="2106638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ea typeface="楷体_GB2312" panose="02010609030101010101" pitchFamily="49" charset="-122"/>
              </a:rPr>
              <a:t>寻找解决问题的途径与方法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914779" y="4084068"/>
            <a:ext cx="1848201" cy="748746"/>
          </a:xfrm>
          <a:prstGeom prst="roundRect">
            <a:avLst/>
          </a:prstGeom>
          <a:solidFill>
            <a:srgbClr val="62C5DC"/>
          </a:solidFill>
          <a:ln>
            <a:solidFill>
              <a:srgbClr val="466E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zh-CN" sz="2000" b="1" dirty="0">
                <a:ea typeface="楷体_GB2312" panose="02010609030101010101" pitchFamily="49" charset="-122"/>
              </a:rPr>
              <a:t>解决问题并验证结果</a:t>
            </a:r>
          </a:p>
        </p:txBody>
      </p:sp>
      <p:cxnSp>
        <p:nvCxnSpPr>
          <p:cNvPr id="17" name="直接箭头连接符 16"/>
          <p:cNvCxnSpPr>
            <a:stCxn id="14" idx="3"/>
            <a:endCxn id="15" idx="1"/>
          </p:cNvCxnSpPr>
          <p:nvPr/>
        </p:nvCxnSpPr>
        <p:spPr>
          <a:xfrm>
            <a:off x="2989022" y="4458441"/>
            <a:ext cx="894267" cy="1270"/>
          </a:xfrm>
          <a:prstGeom prst="straightConnector1">
            <a:avLst/>
          </a:prstGeom>
          <a:ln w="44450" cmpd="sng">
            <a:solidFill>
              <a:srgbClr val="466E8C"/>
            </a:solidFill>
            <a:prstDash val="soli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5" idx="3"/>
            <a:endCxn id="16" idx="1"/>
          </p:cNvCxnSpPr>
          <p:nvPr/>
        </p:nvCxnSpPr>
        <p:spPr>
          <a:xfrm flipV="1">
            <a:off x="5989927" y="4458441"/>
            <a:ext cx="924852" cy="1270"/>
          </a:xfrm>
          <a:prstGeom prst="straightConnector1">
            <a:avLst/>
          </a:prstGeom>
          <a:ln w="44450" cmpd="sng">
            <a:solidFill>
              <a:srgbClr val="466E8C"/>
            </a:solidFill>
            <a:prstDash val="soli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881062" y="1268381"/>
            <a:ext cx="3892412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人工解决问题的过程</a:t>
            </a:r>
          </a:p>
        </p:txBody>
      </p:sp>
      <p:sp>
        <p:nvSpPr>
          <p:cNvPr id="20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97739" y="2236601"/>
            <a:ext cx="234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a typeface="楷体_GB2312" panose="02010609030101010101" pitchFamily="49" charset="-122"/>
              </a:rPr>
              <a:t>运算速度快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7739" y="2953406"/>
            <a:ext cx="234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a typeface="楷体_GB2312" panose="02010609030101010101" pitchFamily="49" charset="-122"/>
              </a:rPr>
              <a:t>计算精度高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739" y="3670211"/>
            <a:ext cx="234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a typeface="楷体_GB2312" panose="02010609030101010101" pitchFamily="49" charset="-122"/>
              </a:rPr>
              <a:t>逻辑运算能力强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7739" y="4387016"/>
            <a:ext cx="23418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a typeface="楷体_GB2312" panose="02010609030101010101" pitchFamily="49" charset="-122"/>
              </a:rPr>
              <a:t>存储量大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7739" y="5103821"/>
            <a:ext cx="234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a typeface="楷体_GB2312" panose="02010609030101010101" pitchFamily="49" charset="-122"/>
              </a:rPr>
              <a:t>自动化程度高</a:t>
            </a:r>
          </a:p>
        </p:txBody>
      </p:sp>
      <p:sp>
        <p:nvSpPr>
          <p:cNvPr id="9" name="八角星 8"/>
          <p:cNvSpPr/>
          <p:nvPr/>
        </p:nvSpPr>
        <p:spPr>
          <a:xfrm>
            <a:off x="3439574" y="2234626"/>
            <a:ext cx="3563007" cy="1308538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ea typeface="楷体_GB2312" panose="02010609030101010101" pitchFamily="49" charset="-122"/>
              </a:rPr>
              <a:t>人工智能</a:t>
            </a:r>
          </a:p>
        </p:txBody>
      </p:sp>
      <p:sp>
        <p:nvSpPr>
          <p:cNvPr id="11" name="八角星 10"/>
          <p:cNvSpPr/>
          <p:nvPr/>
        </p:nvSpPr>
        <p:spPr>
          <a:xfrm>
            <a:off x="3439574" y="3681373"/>
            <a:ext cx="3563007" cy="1284238"/>
          </a:xfrm>
          <a:prstGeom prst="star8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ea typeface="楷体_GB2312" panose="02010609030101010101" pitchFamily="49" charset="-122"/>
              </a:rPr>
              <a:t>大数据</a:t>
            </a:r>
          </a:p>
        </p:txBody>
      </p:sp>
      <p:sp>
        <p:nvSpPr>
          <p:cNvPr id="12" name="八角星 11"/>
          <p:cNvSpPr/>
          <p:nvPr/>
        </p:nvSpPr>
        <p:spPr>
          <a:xfrm>
            <a:off x="3439574" y="5103821"/>
            <a:ext cx="3563007" cy="1117630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ea typeface="楷体_GB2312" panose="02010609030101010101" pitchFamily="49" charset="-122"/>
              </a:rPr>
              <a:t>物联网</a:t>
            </a:r>
          </a:p>
        </p:txBody>
      </p:sp>
      <p:sp>
        <p:nvSpPr>
          <p:cNvPr id="13" name="TextBox 6"/>
          <p:cNvSpPr txBox="1"/>
          <p:nvPr/>
        </p:nvSpPr>
        <p:spPr>
          <a:xfrm>
            <a:off x="1097739" y="5820627"/>
            <a:ext cx="234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ea typeface="楷体_GB2312" panose="02010609030101010101" pitchFamily="49" charset="-122"/>
              </a:rPr>
              <a:t>……</a:t>
            </a:r>
            <a:endParaRPr lang="zh-CN" altLang="en-US" sz="2000" b="1" dirty="0">
              <a:ea typeface="楷体_GB2312" panose="02010609030101010101" pitchFamily="49" charset="-122"/>
            </a:endParaRPr>
          </a:p>
        </p:txBody>
      </p:sp>
      <p:sp>
        <p:nvSpPr>
          <p:cNvPr id="14" name="等腰三角形 8"/>
          <p:cNvSpPr/>
          <p:nvPr/>
        </p:nvSpPr>
        <p:spPr>
          <a:xfrm rot="5400000">
            <a:off x="867722" y="2353265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5" name="等腰三角形 8"/>
          <p:cNvSpPr/>
          <p:nvPr/>
        </p:nvSpPr>
        <p:spPr>
          <a:xfrm rot="5400000">
            <a:off x="867722" y="3070070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6" name="等腰三角形 8"/>
          <p:cNvSpPr/>
          <p:nvPr/>
        </p:nvSpPr>
        <p:spPr>
          <a:xfrm rot="5400000">
            <a:off x="867721" y="3786875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7" name="等腰三角形 8"/>
          <p:cNvSpPr/>
          <p:nvPr/>
        </p:nvSpPr>
        <p:spPr>
          <a:xfrm rot="5400000">
            <a:off x="867721" y="4503680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8" name="等腰三角形 8"/>
          <p:cNvSpPr/>
          <p:nvPr/>
        </p:nvSpPr>
        <p:spPr>
          <a:xfrm rot="5400000">
            <a:off x="867720" y="5220485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19" name="等腰三角形 8"/>
          <p:cNvSpPr/>
          <p:nvPr/>
        </p:nvSpPr>
        <p:spPr>
          <a:xfrm rot="5400000">
            <a:off x="867719" y="5937291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81062" y="1268381"/>
            <a:ext cx="4304383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计算机解决问题的优势</a:t>
            </a:r>
          </a:p>
        </p:txBody>
      </p:sp>
      <p:sp>
        <p:nvSpPr>
          <p:cNvPr id="21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97938" y="2352522"/>
            <a:ext cx="6329836" cy="2309267"/>
            <a:chOff x="1276277" y="1776450"/>
            <a:chExt cx="6329836" cy="2309267"/>
          </a:xfrm>
        </p:grpSpPr>
        <p:sp>
          <p:nvSpPr>
            <p:cNvPr id="3" name="矩形 2"/>
            <p:cNvSpPr/>
            <p:nvPr/>
          </p:nvSpPr>
          <p:spPr>
            <a:xfrm>
              <a:off x="1276277" y="2564043"/>
              <a:ext cx="509552" cy="1521674"/>
            </a:xfrm>
            <a:prstGeom prst="rect">
              <a:avLst/>
            </a:prstGeom>
            <a:solidFill>
              <a:srgbClr val="466E8C"/>
            </a:solidFill>
            <a:ln>
              <a:solidFill>
                <a:srgbClr val="466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ea typeface="楷体_GB2312" panose="02010609030101010101" pitchFamily="49" charset="-122"/>
                </a:rPr>
                <a:t>提出问题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2731349" y="2564043"/>
              <a:ext cx="509552" cy="1521674"/>
            </a:xfrm>
            <a:prstGeom prst="rect">
              <a:avLst/>
            </a:prstGeom>
            <a:solidFill>
              <a:srgbClr val="466E8C"/>
            </a:solidFill>
            <a:ln>
              <a:solidFill>
                <a:srgbClr val="466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ea typeface="楷体_GB2312" panose="02010609030101010101" pitchFamily="49" charset="-122"/>
                </a:rPr>
                <a:t>分析问题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4186421" y="2564043"/>
              <a:ext cx="509552" cy="1521674"/>
            </a:xfrm>
            <a:prstGeom prst="rect">
              <a:avLst/>
            </a:prstGeom>
            <a:solidFill>
              <a:srgbClr val="466E8C"/>
            </a:solidFill>
            <a:ln>
              <a:solidFill>
                <a:srgbClr val="466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ea typeface="楷体_GB2312" panose="02010609030101010101" pitchFamily="49" charset="-122"/>
                </a:rPr>
                <a:t>设计方案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5641493" y="2564043"/>
              <a:ext cx="509552" cy="1521674"/>
            </a:xfrm>
            <a:prstGeom prst="rect">
              <a:avLst/>
            </a:prstGeom>
            <a:solidFill>
              <a:srgbClr val="466E8C"/>
            </a:solidFill>
            <a:ln>
              <a:solidFill>
                <a:srgbClr val="466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ea typeface="楷体_GB2312" panose="02010609030101010101" pitchFamily="49" charset="-122"/>
                </a:rPr>
                <a:t>编程调试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7096561" y="2564043"/>
              <a:ext cx="509552" cy="1521674"/>
            </a:xfrm>
            <a:prstGeom prst="rect">
              <a:avLst/>
            </a:prstGeom>
            <a:solidFill>
              <a:srgbClr val="466E8C"/>
            </a:solidFill>
            <a:ln>
              <a:solidFill>
                <a:srgbClr val="466E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ea typeface="楷体_GB2312" panose="02010609030101010101" pitchFamily="49" charset="-122"/>
                </a:rPr>
                <a:t>解决问题</a:t>
              </a:r>
            </a:p>
          </p:txBody>
        </p:sp>
        <p:cxnSp>
          <p:nvCxnSpPr>
            <p:cNvPr id="8" name="直接箭头连接符 7"/>
            <p:cNvCxnSpPr/>
            <p:nvPr/>
          </p:nvCxnSpPr>
          <p:spPr>
            <a:xfrm>
              <a:off x="1927032" y="3324880"/>
              <a:ext cx="663114" cy="0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/>
          </p:nvCxnSpPr>
          <p:spPr>
            <a:xfrm>
              <a:off x="3382104" y="3324880"/>
              <a:ext cx="663114" cy="0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/>
            <p:nvPr/>
          </p:nvCxnSpPr>
          <p:spPr>
            <a:xfrm>
              <a:off x="4837176" y="3324880"/>
              <a:ext cx="663114" cy="0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>
              <a:off x="6292248" y="3324880"/>
              <a:ext cx="663114" cy="0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 flipV="1">
              <a:off x="7364072" y="1776450"/>
              <a:ext cx="0" cy="723609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/>
            <p:nvPr/>
          </p:nvCxnSpPr>
          <p:spPr>
            <a:xfrm>
              <a:off x="4428466" y="1803207"/>
              <a:ext cx="0" cy="670095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/>
          </p:nvCxnSpPr>
          <p:spPr>
            <a:xfrm>
              <a:off x="5896269" y="1803207"/>
              <a:ext cx="0" cy="670095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/>
          </p:nvCxnSpPr>
          <p:spPr>
            <a:xfrm>
              <a:off x="2960663" y="1803207"/>
              <a:ext cx="0" cy="670095"/>
            </a:xfrm>
            <a:prstGeom prst="straightConnector1">
              <a:avLst/>
            </a:prstGeom>
            <a:ln>
              <a:solidFill>
                <a:srgbClr val="466E8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2960663" y="1776450"/>
              <a:ext cx="4403409" cy="0"/>
            </a:xfrm>
            <a:prstGeom prst="line">
              <a:avLst/>
            </a:prstGeom>
            <a:ln w="9525" cap="flat" cmpd="sng" algn="ctr">
              <a:solidFill>
                <a:srgbClr val="466E8C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8" name="矩形 17"/>
          <p:cNvSpPr/>
          <p:nvPr/>
        </p:nvSpPr>
        <p:spPr>
          <a:xfrm>
            <a:off x="881062" y="1268381"/>
            <a:ext cx="4304383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计算机解决问题的过程</a:t>
            </a:r>
          </a:p>
        </p:txBody>
      </p:sp>
      <p:sp>
        <p:nvSpPr>
          <p:cNvPr id="19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439352" y="2891441"/>
            <a:ext cx="4265930" cy="14008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计算机解决问题初体验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en-US" altLang="zh-CN" sz="3200" b="1" kern="0" dirty="0">
                <a:solidFill>
                  <a:srgbClr val="466E8C"/>
                </a:solidFill>
                <a:latin typeface="楷体" panose="02010609060101010101" charset="-122"/>
                <a:ea typeface="楷体" panose="02010609060101010101" charset="-122"/>
                <a:cs typeface="+mj-cs"/>
              </a:rPr>
              <a:t>——</a:t>
            </a: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红灯变绿灯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1062" y="2008280"/>
            <a:ext cx="5686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sz="2000" dirty="0">
                <a:solidFill>
                  <a:srgbClr val="466E8C"/>
                </a:solidFill>
                <a:effectLst/>
              </a:rPr>
              <a:t>实践活动</a:t>
            </a:r>
            <a:r>
              <a:rPr lang="en-US" altLang="zh-CN" sz="2000" dirty="0">
                <a:solidFill>
                  <a:srgbClr val="466E8C"/>
                </a:solidFill>
                <a:effectLst/>
              </a:rPr>
              <a:t>1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423672" y="2861835"/>
          <a:ext cx="8296275" cy="329184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65015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信号灯</a:t>
                      </a:r>
                      <a:endParaRPr lang="en-US" altLang="zh-CN" sz="20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初始状态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信号灯</a:t>
                      </a:r>
                      <a:endParaRPr lang="en-US" altLang="zh-CN" sz="20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中间状态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信号灯</a:t>
                      </a:r>
                      <a:endParaRPr lang="en-US" altLang="zh-CN" sz="20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终止状态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其他补充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交通情况介绍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2868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红灯亮</a:t>
                      </a:r>
                      <a:endParaRPr lang="zh-CN" sz="2000" b="1" kern="100"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持续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15</a:t>
                      </a:r>
                      <a:r>
                        <a:rPr lang="en-US" sz="1000" b="1" kern="100" dirty="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 </a:t>
                      </a:r>
                      <a:r>
                        <a:rPr lang="en-US" sz="2000" b="1" kern="100" dirty="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s</a:t>
                      </a:r>
                      <a:endParaRPr lang="zh-CN" sz="2000" b="1" kern="100" dirty="0"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绿灯亮</a:t>
                      </a:r>
                      <a:endParaRPr lang="zh-CN" sz="2000" b="1" kern="100"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根据车流量控制灯亮时间（或者控制灯的变化）</a:t>
                      </a:r>
                      <a:endParaRPr lang="zh-CN" sz="2000" b="1" kern="100"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solidFill>
                            <a:srgbClr val="FF0000"/>
                          </a:solidFill>
                          <a:latin typeface="等线"/>
                          <a:ea typeface="楷体_GB2312" panose="02010609030101010101" pitchFamily="49" charset="-122"/>
                          <a:cs typeface="Times New Roman" panose="02020603050405020304"/>
                        </a:rPr>
                        <a:t>分析出交通状况与信号灯变化的时间管理问题。</a:t>
                      </a:r>
                      <a:endParaRPr lang="zh-CN" sz="2000" b="1" kern="100" dirty="0">
                        <a:latin typeface="等线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2179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2000" b="1" kern="100" dirty="0">
                        <a:latin typeface="宋体" panose="02010600030101010101" pitchFamily="2" charset="-122"/>
                        <a:ea typeface="楷体_GB2312" panose="02010609030101010101" pitchFamily="49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24307" y="2346344"/>
            <a:ext cx="8296275" cy="40011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宋体" panose="02010600030101010101" pitchFamily="2" charset="-122"/>
                <a:ea typeface="楷体_GB2312" panose="02010609030101010101" pitchFamily="49" charset="-122"/>
                <a:cs typeface="Times New Roman" panose="02020603050405020304" pitchFamily="18" charset="0"/>
              </a:rPr>
              <a:t>表</a:t>
            </a: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宋体" panose="02010600030101010101" pitchFamily="2" charset="-122"/>
                <a:ea typeface="楷体_GB2312" panose="02010609030101010101" pitchFamily="49" charset="-122"/>
                <a:cs typeface="Times New Roman" panose="02020603050405020304" pitchFamily="18" charset="0"/>
              </a:rPr>
              <a:t>1 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宋体" panose="02010600030101010101" pitchFamily="2" charset="-122"/>
                <a:ea typeface="楷体_GB2312" panose="02010609030101010101" pitchFamily="49" charset="-122"/>
                <a:cs typeface="Times New Roman" panose="02020603050405020304" pitchFamily="18" charset="0"/>
              </a:rPr>
              <a:t>交通信号灯项目需求分析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  <a:ea typeface="楷体_GB2312" panose="0201060903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81062" y="1268381"/>
            <a:ext cx="6715760" cy="5835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计算机解决问题的过程</a:t>
            </a:r>
            <a:r>
              <a:rPr lang="en-US" altLang="zh-CN" sz="3200" b="1" kern="0" dirty="0">
                <a:solidFill>
                  <a:srgbClr val="466E8C"/>
                </a:solidFill>
                <a:latin typeface="楷体" panose="02010609060101010101" charset="-122"/>
                <a:ea typeface="楷体" panose="02010609060101010101" charset="-122"/>
                <a:cs typeface="+mj-cs"/>
              </a:rPr>
              <a:t>——</a:t>
            </a: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分析问题</a:t>
            </a:r>
          </a:p>
        </p:txBody>
      </p:sp>
      <p:sp>
        <p:nvSpPr>
          <p:cNvPr id="8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81062" y="2029316"/>
            <a:ext cx="5686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defRPr>
            </a:lvl1pPr>
          </a:lstStyle>
          <a:p>
            <a:r>
              <a:rPr lang="zh-CN" altLang="en-US" sz="2000" dirty="0">
                <a:solidFill>
                  <a:srgbClr val="466E8C"/>
                </a:solidFill>
                <a:effectLst/>
              </a:rPr>
              <a:t>实践活动</a:t>
            </a:r>
            <a:r>
              <a:rPr lang="en-US" altLang="zh-CN" sz="2000" dirty="0">
                <a:solidFill>
                  <a:srgbClr val="466E8C"/>
                </a:solidFill>
                <a:effectLst/>
              </a:rPr>
              <a:t>2</a:t>
            </a:r>
          </a:p>
        </p:txBody>
      </p:sp>
      <p:graphicFrame>
        <p:nvGraphicFramePr>
          <p:cNvPr id="2" name="图示 1"/>
          <p:cNvGraphicFramePr/>
          <p:nvPr/>
        </p:nvGraphicFramePr>
        <p:xfrm>
          <a:off x="1298256" y="2579303"/>
          <a:ext cx="6096000" cy="2881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矩形 5"/>
          <p:cNvSpPr/>
          <p:nvPr/>
        </p:nvSpPr>
        <p:spPr>
          <a:xfrm>
            <a:off x="881062" y="1268381"/>
            <a:ext cx="6715760" cy="5835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计算机解决问题的过程</a:t>
            </a:r>
            <a:r>
              <a:rPr lang="en-US" altLang="zh-CN" sz="3200" b="1" kern="0" dirty="0">
                <a:solidFill>
                  <a:srgbClr val="466E8C"/>
                </a:solidFill>
                <a:latin typeface="楷体" panose="02010609060101010101" charset="-122"/>
                <a:ea typeface="楷体" panose="02010609060101010101" charset="-122"/>
                <a:cs typeface="+mj-cs"/>
              </a:rPr>
              <a:t>——</a:t>
            </a:r>
            <a:r>
              <a:rPr lang="zh-CN" altLang="en-US" sz="3200" b="1" kern="0" dirty="0">
                <a:solidFill>
                  <a:srgbClr val="466E8C"/>
                </a:solidFill>
                <a:latin typeface="楷体_GB2312" panose="02010609030101010101" pitchFamily="49" charset="-122"/>
                <a:ea typeface="楷体_GB2312" panose="02010609030101010101" pitchFamily="49" charset="-122"/>
                <a:cs typeface="+mj-cs"/>
              </a:rPr>
              <a:t>设计方案</a:t>
            </a:r>
          </a:p>
        </p:txBody>
      </p:sp>
      <p:sp>
        <p:nvSpPr>
          <p:cNvPr id="7" name="等腰三角形 8"/>
          <p:cNvSpPr/>
          <p:nvPr/>
        </p:nvSpPr>
        <p:spPr>
          <a:xfrm rot="5400000">
            <a:off x="546366" y="1526488"/>
            <a:ext cx="193467" cy="166782"/>
          </a:xfrm>
          <a:prstGeom prst="triangle">
            <a:avLst/>
          </a:prstGeom>
          <a:solidFill>
            <a:srgbClr val="7BA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B333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3ad4e25c-9d03-467f-9d80-52e4b3dbebcb}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187</Words>
  <Application>Microsoft Office PowerPoint</Application>
  <PresentationFormat>全屏显示(4:3)</PresentationFormat>
  <Paragraphs>59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微软雅黑</vt:lpstr>
      <vt:lpstr>宋体</vt:lpstr>
      <vt:lpstr>Calibri Light</vt:lpstr>
      <vt:lpstr>楷体_GB2312</vt:lpstr>
      <vt:lpstr>等线</vt:lpstr>
      <vt:lpstr>Calibri</vt:lpstr>
      <vt:lpstr>Times New Roman</vt:lpstr>
      <vt:lpstr>楷体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hammer Hsu</dc:creator>
  <cp:lastModifiedBy>Microsoft 帐户</cp:lastModifiedBy>
  <cp:revision>127</cp:revision>
  <dcterms:created xsi:type="dcterms:W3CDTF">2019-04-15T01:46:00Z</dcterms:created>
  <dcterms:modified xsi:type="dcterms:W3CDTF">2020-03-31T07:23:23Z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